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DFAE-19F9-45E0-B208-D476B190D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06AEF8-9F78-48B2-88B0-09F0DEC3C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EF23C-1CDF-4E31-8F6A-80F54FE5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5E249-7A20-4188-B5C0-D651E72C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8E5F8-7093-4E75-B127-CCEFC8D7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2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DDEA4-A6ED-4E50-A2BA-7BF863E7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2DF632-5B79-4CFD-8D74-60C9F0DD2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2FA85-5DF5-4146-997B-11E4E8F9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A299C-80E8-475B-8CD0-55E7FC39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7FF01-5D34-4AE6-B319-8525B46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1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52BB23-DBCD-45F6-B7B9-931173513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AE199F-1307-445D-A9AF-6434A7C4F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26A7A-0900-490F-8495-4F4EC472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77381-2418-4246-965A-C85DD5EB0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030DA-B22C-44EE-B01F-FDBE829E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0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8EB84-DE75-4C2F-A4A4-5C52A6B2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A9069-62D8-4628-87DB-61BC341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092ED-6B68-45B3-82F9-B1DD993B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3A743-143F-4374-8F95-A3A73899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9E253-32C6-4EF5-9C83-B37E5D8F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2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189C7-C072-4C54-865E-E0DF6515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855BB-A1CE-4C52-8F1D-72176487A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A0A14-026A-4C48-AF02-80D86DFC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26B1D-C28F-4EE1-8D6F-BEAD0163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58E4D-E5CE-499E-ACF7-55077A8A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7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F93C-88A5-4BA5-B0F9-EE1E9E1B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BE923-CC34-49B4-9271-01796D501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D7C26-6F22-40D4-9010-DCC99CA1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4E7A5-349D-4131-A088-4349EED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BEE5F-4721-4380-9048-8CBA0D2E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DA93AE-7089-4735-9B6C-9F9B290F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4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3D105-9869-4118-BD7D-236C1153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05C67-06CE-43A8-9B15-4630D5E72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84591C-DB02-41E8-B1C9-7CCA1B2B7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64F09B-5477-466F-B063-739EA853C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3D09A0-ABC4-4429-ACA7-CE05310AA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C66831-947D-46DB-AB51-BA188BCA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43CA69-BF4E-4E14-801B-768E4B55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F53646-0B76-4DD3-8633-D538365A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5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DF577-6F2A-47B3-B04C-C05EA678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CDD27-7602-4F3D-856C-DD9E029A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3AC49E-4685-442C-A382-7B7D544A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DC449-DAE4-485E-A058-5E66F301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F6818E-3416-4E2B-BC96-9B2CC8F5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CF15C-05F4-4CB9-BD82-BCE61B09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B14C3-BCCF-4704-AC0F-4449B918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2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83513-359F-4724-85E8-FB4E03A0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379B8-53A3-478D-B957-3CAF797B3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643A8B-831C-4816-8CCC-C60D9BF98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70440-FAFD-428F-B05D-C8F9D8EC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39C15-4896-4C6A-8333-DB980915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709C7-D1D9-4E49-8E8F-58B66161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21EE4-1BC8-409C-B589-C075A40A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CFAC47-377C-4497-BCC7-64E8A7189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4D0D2-FCFA-4906-99C4-2A4B8E82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3B8F9-2B9F-4CD4-8F59-C427D778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49552D-74FB-4817-97FD-6357ED30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00DE7-AA1E-4DB0-AE22-53807B1A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4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50C8F-3821-4D0A-8635-8FF16D21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F5AA63-9165-49F6-BD97-AE21D02BA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89626-EB52-4E26-A684-20B136A56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A0DF7-86D8-42D8-B860-659245399329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93581-0062-419B-8B70-C83CFC8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C5D03-C83B-4A61-A471-68A87F4F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76467-DE3A-4852-BBCE-543E5A57F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4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D8FA8F-D68E-4650-A0A7-1FC18F34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5"/>
          <a:stretch/>
        </p:blipFill>
        <p:spPr>
          <a:xfrm>
            <a:off x="6415261" y="452548"/>
            <a:ext cx="3800475" cy="838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481908-3CE6-427B-9F54-5EDC1B821D72}"/>
              </a:ext>
            </a:extLst>
          </p:cNvPr>
          <p:cNvSpPr txBox="1"/>
          <p:nvPr/>
        </p:nvSpPr>
        <p:spPr>
          <a:xfrm>
            <a:off x="339413" y="464040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DAC Calibration(Analog Output)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1CCF35-D8CA-4F0C-8D9F-100EC370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0" y="1748974"/>
            <a:ext cx="2677939" cy="20030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8C12D-D4C7-4FF2-8EDA-C9EC122BA733}"/>
              </a:ext>
            </a:extLst>
          </p:cNvPr>
          <p:cNvSpPr txBox="1"/>
          <p:nvPr/>
        </p:nvSpPr>
        <p:spPr>
          <a:xfrm>
            <a:off x="854264" y="1441197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전 </a:t>
            </a:r>
            <a:r>
              <a:rPr lang="en-US" altLang="ko-KR" sz="1400" dirty="0"/>
              <a:t>– 4mA </a:t>
            </a:r>
            <a:r>
              <a:rPr lang="ko-KR" altLang="en-US" sz="1400" dirty="0"/>
              <a:t>출력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F1474-8702-4500-B8A2-856C5992AF93}"/>
              </a:ext>
            </a:extLst>
          </p:cNvPr>
          <p:cNvSpPr txBox="1"/>
          <p:nvPr/>
        </p:nvSpPr>
        <p:spPr>
          <a:xfrm>
            <a:off x="7236516" y="142694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작업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343703-A56B-422F-85B8-6CF002AE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9" y="4137386"/>
            <a:ext cx="2677939" cy="20044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66C871-F7FD-4E47-B14A-EFF7E82D7225}"/>
              </a:ext>
            </a:extLst>
          </p:cNvPr>
          <p:cNvSpPr txBox="1"/>
          <p:nvPr/>
        </p:nvSpPr>
        <p:spPr>
          <a:xfrm>
            <a:off x="804572" y="3829609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전 </a:t>
            </a:r>
            <a:r>
              <a:rPr lang="en-US" altLang="ko-KR" sz="1400" dirty="0"/>
              <a:t>– 12mA </a:t>
            </a:r>
            <a:r>
              <a:rPr lang="ko-KR" altLang="en-US" sz="1400" dirty="0"/>
              <a:t>출력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BB1F5-7DB2-48D3-B15D-80B85636B602}"/>
              </a:ext>
            </a:extLst>
          </p:cNvPr>
          <p:cNvSpPr txBox="1"/>
          <p:nvPr/>
        </p:nvSpPr>
        <p:spPr>
          <a:xfrm>
            <a:off x="6848046" y="1441197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후 </a:t>
            </a:r>
            <a:r>
              <a:rPr lang="en-US" altLang="ko-KR" sz="1400" dirty="0"/>
              <a:t>– 4mA </a:t>
            </a:r>
            <a:r>
              <a:rPr lang="ko-KR" altLang="en-US" sz="1400" dirty="0"/>
              <a:t>출력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76CBD-E4E5-4AC5-AC3F-2C1BE00826B6}"/>
              </a:ext>
            </a:extLst>
          </p:cNvPr>
          <p:cNvSpPr txBox="1"/>
          <p:nvPr/>
        </p:nvSpPr>
        <p:spPr>
          <a:xfrm>
            <a:off x="6798354" y="3829609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후 </a:t>
            </a:r>
            <a:r>
              <a:rPr lang="en-US" altLang="ko-KR" sz="1400" dirty="0"/>
              <a:t>– 12mA </a:t>
            </a:r>
            <a:r>
              <a:rPr lang="ko-KR" altLang="en-US" sz="1400" dirty="0"/>
              <a:t>출력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B0A937F-4221-4669-BFD9-7C3E55973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37" y="1750429"/>
            <a:ext cx="2677743" cy="2001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A9D617-44F4-4FD2-8C93-6A9133EEE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67" y="4138800"/>
            <a:ext cx="2675060" cy="2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AB274B-2ACF-4DBE-AA7F-9169A036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4" y="1998779"/>
            <a:ext cx="3609975" cy="398145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3F442AB-0C8F-4755-83DF-915233C5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55048"/>
              </p:ext>
            </p:extLst>
          </p:nvPr>
        </p:nvGraphicFramePr>
        <p:xfrm>
          <a:off x="4486527" y="2010901"/>
          <a:ext cx="1371600" cy="29527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74962666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867326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217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28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8643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1596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0616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631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825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75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983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055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615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093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98869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AD7ABBD-2291-4944-A4CF-35C15499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875" y="1998779"/>
            <a:ext cx="3419475" cy="39624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D33919A-4711-4DE4-85C1-4F03E75E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09546"/>
              </p:ext>
            </p:extLst>
          </p:nvPr>
        </p:nvGraphicFramePr>
        <p:xfrm>
          <a:off x="9978823" y="2010901"/>
          <a:ext cx="1371600" cy="29527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7327217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5452132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64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372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7481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931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6966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52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68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762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292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9063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339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4978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50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4.000154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48552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2AE3B1A-98B6-40EC-BBAA-982D3CC66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875" y="652290"/>
            <a:ext cx="3419475" cy="793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B42979-68E2-4027-8352-0F1D22AC9F81}"/>
              </a:ext>
            </a:extLst>
          </p:cNvPr>
          <p:cNvSpPr txBox="1"/>
          <p:nvPr/>
        </p:nvSpPr>
        <p:spPr>
          <a:xfrm>
            <a:off x="339413" y="464040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ADC Calibration(Analog Input)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D45EA-63DE-4577-BA96-0BDF4D9E3535}"/>
              </a:ext>
            </a:extLst>
          </p:cNvPr>
          <p:cNvSpPr txBox="1"/>
          <p:nvPr/>
        </p:nvSpPr>
        <p:spPr>
          <a:xfrm>
            <a:off x="1449653" y="1691002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77014-3BD6-408A-A76B-868597A3B8A7}"/>
              </a:ext>
            </a:extLst>
          </p:cNvPr>
          <p:cNvSpPr txBox="1"/>
          <p:nvPr/>
        </p:nvSpPr>
        <p:spPr>
          <a:xfrm>
            <a:off x="7054398" y="1691002"/>
            <a:ext cx="197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326C-7FBF-44FA-BF85-CCF5D4BD3A36}"/>
              </a:ext>
            </a:extLst>
          </p:cNvPr>
          <p:cNvSpPr txBox="1"/>
          <p:nvPr/>
        </p:nvSpPr>
        <p:spPr>
          <a:xfrm>
            <a:off x="6964629" y="344513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&lt;Calibration </a:t>
            </a:r>
            <a:r>
              <a:rPr lang="ko-KR" altLang="en-US" sz="1400" dirty="0"/>
              <a:t>보정 작업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03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124</Words>
  <Application>Microsoft Office PowerPoint</Application>
  <PresentationFormat>와이드스크린</PresentationFormat>
  <Paragraphs>66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락현</dc:creator>
  <cp:lastModifiedBy>조 락현</cp:lastModifiedBy>
  <cp:revision>2</cp:revision>
  <dcterms:created xsi:type="dcterms:W3CDTF">2021-07-21T06:57:37Z</dcterms:created>
  <dcterms:modified xsi:type="dcterms:W3CDTF">2021-07-21T07:12:51Z</dcterms:modified>
</cp:coreProperties>
</file>